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5" r:id="rId4"/>
    <p:sldId id="272" r:id="rId5"/>
    <p:sldId id="273" r:id="rId6"/>
    <p:sldId id="274" r:id="rId7"/>
    <p:sldId id="276" r:id="rId8"/>
    <p:sldId id="277" r:id="rId9"/>
    <p:sldId id="278" r:id="rId10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B60421-6B43-414A-ADB1-034DAF2C1F5C}" v="36" dt="2025-04-29T09:28:22.1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74"/>
    <p:restoredTop sz="94694"/>
  </p:normalViewPr>
  <p:slideViewPr>
    <p:cSldViewPr snapToGrid="0">
      <p:cViewPr varScale="1">
        <p:scale>
          <a:sx n="107" d="100"/>
          <a:sy n="107" d="100"/>
        </p:scale>
        <p:origin x="113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s Cristo Quintero Noda" userId="83b08402fbedceb2" providerId="LiveId" clId="{F4B60421-6B43-414A-ADB1-034DAF2C1F5C}"/>
    <pc:docChg chg="undo custSel addSld delSld modSld">
      <pc:chgData name="Carlos Cristo Quintero Noda" userId="83b08402fbedceb2" providerId="LiveId" clId="{F4B60421-6B43-414A-ADB1-034DAF2C1F5C}" dt="2025-04-29T09:28:24.679" v="292" actId="1076"/>
      <pc:docMkLst>
        <pc:docMk/>
      </pc:docMkLst>
      <pc:sldChg chg="modSp mod">
        <pc:chgData name="Carlos Cristo Quintero Noda" userId="83b08402fbedceb2" providerId="LiveId" clId="{F4B60421-6B43-414A-ADB1-034DAF2C1F5C}" dt="2025-04-28T11:02:53.299" v="30" actId="20577"/>
        <pc:sldMkLst>
          <pc:docMk/>
          <pc:sldMk cId="3550990380" sldId="256"/>
        </pc:sldMkLst>
        <pc:spChg chg="mod">
          <ac:chgData name="Carlos Cristo Quintero Noda" userId="83b08402fbedceb2" providerId="LiveId" clId="{F4B60421-6B43-414A-ADB1-034DAF2C1F5C}" dt="2025-04-28T11:02:53.299" v="30" actId="20577"/>
          <ac:spMkLst>
            <pc:docMk/>
            <pc:sldMk cId="3550990380" sldId="256"/>
            <ac:spMk id="3" creationId="{B9E657F0-6832-3D2F-65E6-57C445F16153}"/>
          </ac:spMkLst>
        </pc:spChg>
      </pc:sldChg>
      <pc:sldChg chg="addSp delSp modSp mod delAnim modAnim">
        <pc:chgData name="Carlos Cristo Quintero Noda" userId="83b08402fbedceb2" providerId="LiveId" clId="{F4B60421-6B43-414A-ADB1-034DAF2C1F5C}" dt="2025-04-28T11:10:29.549" v="78" actId="1076"/>
        <pc:sldMkLst>
          <pc:docMk/>
          <pc:sldMk cId="1513535843" sldId="257"/>
        </pc:sldMkLst>
        <pc:spChg chg="add mod">
          <ac:chgData name="Carlos Cristo Quintero Noda" userId="83b08402fbedceb2" providerId="LiveId" clId="{F4B60421-6B43-414A-ADB1-034DAF2C1F5C}" dt="2025-04-28T11:10:29.549" v="78" actId="1076"/>
          <ac:spMkLst>
            <pc:docMk/>
            <pc:sldMk cId="1513535843" sldId="257"/>
            <ac:spMk id="3" creationId="{BD6D67C9-F5C4-B18D-EE02-D5CAA425BE65}"/>
          </ac:spMkLst>
        </pc:spChg>
        <pc:spChg chg="mod">
          <ac:chgData name="Carlos Cristo Quintero Noda" userId="83b08402fbedceb2" providerId="LiveId" clId="{F4B60421-6B43-414A-ADB1-034DAF2C1F5C}" dt="2025-04-28T11:05:51.712" v="43"/>
          <ac:spMkLst>
            <pc:docMk/>
            <pc:sldMk cId="1513535843" sldId="257"/>
            <ac:spMk id="5" creationId="{BA6285E8-0FB1-09BE-792D-D7B9504F74BD}"/>
          </ac:spMkLst>
        </pc:spChg>
        <pc:picChg chg="add del mod">
          <ac:chgData name="Carlos Cristo Quintero Noda" userId="83b08402fbedceb2" providerId="LiveId" clId="{F4B60421-6B43-414A-ADB1-034DAF2C1F5C}" dt="2025-04-28T11:08:14.096" v="74" actId="478"/>
          <ac:picMkLst>
            <pc:docMk/>
            <pc:sldMk cId="1513535843" sldId="257"/>
            <ac:picMk id="2" creationId="{2238DE89-CBB7-5A8C-8B49-334E69DC54D3}"/>
          </ac:picMkLst>
        </pc:picChg>
        <pc:picChg chg="del">
          <ac:chgData name="Carlos Cristo Quintero Noda" userId="83b08402fbedceb2" providerId="LiveId" clId="{F4B60421-6B43-414A-ADB1-034DAF2C1F5C}" dt="2025-04-28T11:02:57.328" v="31" actId="478"/>
          <ac:picMkLst>
            <pc:docMk/>
            <pc:sldMk cId="1513535843" sldId="257"/>
            <ac:picMk id="3" creationId="{2325029E-03BE-FDAC-EB4E-59447378451E}"/>
          </ac:picMkLst>
        </pc:picChg>
        <pc:picChg chg="add mod">
          <ac:chgData name="Carlos Cristo Quintero Noda" userId="83b08402fbedceb2" providerId="LiveId" clId="{F4B60421-6B43-414A-ADB1-034DAF2C1F5C}" dt="2025-04-28T11:08:22.194" v="76" actId="14100"/>
          <ac:picMkLst>
            <pc:docMk/>
            <pc:sldMk cId="1513535843" sldId="257"/>
            <ac:picMk id="4" creationId="{0E3BC4F9-E26D-39E8-B888-58B8AE72AE20}"/>
          </ac:picMkLst>
        </pc:picChg>
      </pc:sldChg>
      <pc:sldChg chg="del">
        <pc:chgData name="Carlos Cristo Quintero Noda" userId="83b08402fbedceb2" providerId="LiveId" clId="{F4B60421-6B43-414A-ADB1-034DAF2C1F5C}" dt="2025-04-28T11:02:40.412" v="0" actId="2696"/>
        <pc:sldMkLst>
          <pc:docMk/>
          <pc:sldMk cId="664240040" sldId="258"/>
        </pc:sldMkLst>
      </pc:sldChg>
      <pc:sldChg chg="del">
        <pc:chgData name="Carlos Cristo Quintero Noda" userId="83b08402fbedceb2" providerId="LiveId" clId="{F4B60421-6B43-414A-ADB1-034DAF2C1F5C}" dt="2025-04-28T11:02:40.417" v="1" actId="2696"/>
        <pc:sldMkLst>
          <pc:docMk/>
          <pc:sldMk cId="2230855739" sldId="259"/>
        </pc:sldMkLst>
      </pc:sldChg>
      <pc:sldChg chg="del">
        <pc:chgData name="Carlos Cristo Quintero Noda" userId="83b08402fbedceb2" providerId="LiveId" clId="{F4B60421-6B43-414A-ADB1-034DAF2C1F5C}" dt="2025-04-28T11:02:40.447" v="14" actId="2696"/>
        <pc:sldMkLst>
          <pc:docMk/>
          <pc:sldMk cId="869133247" sldId="260"/>
        </pc:sldMkLst>
      </pc:sldChg>
      <pc:sldChg chg="del">
        <pc:chgData name="Carlos Cristo Quintero Noda" userId="83b08402fbedceb2" providerId="LiveId" clId="{F4B60421-6B43-414A-ADB1-034DAF2C1F5C}" dt="2025-04-28T11:02:40.424" v="5" actId="2696"/>
        <pc:sldMkLst>
          <pc:docMk/>
          <pc:sldMk cId="2822587489" sldId="261"/>
        </pc:sldMkLst>
      </pc:sldChg>
      <pc:sldChg chg="del">
        <pc:chgData name="Carlos Cristo Quintero Noda" userId="83b08402fbedceb2" providerId="LiveId" clId="{F4B60421-6B43-414A-ADB1-034DAF2C1F5C}" dt="2025-04-28T11:02:40.434" v="9" actId="2696"/>
        <pc:sldMkLst>
          <pc:docMk/>
          <pc:sldMk cId="437253060" sldId="262"/>
        </pc:sldMkLst>
      </pc:sldChg>
      <pc:sldChg chg="del">
        <pc:chgData name="Carlos Cristo Quintero Noda" userId="83b08402fbedceb2" providerId="LiveId" clId="{F4B60421-6B43-414A-ADB1-034DAF2C1F5C}" dt="2025-04-28T11:02:40.421" v="3" actId="2696"/>
        <pc:sldMkLst>
          <pc:docMk/>
          <pc:sldMk cId="1647243559" sldId="263"/>
        </pc:sldMkLst>
      </pc:sldChg>
      <pc:sldChg chg="del">
        <pc:chgData name="Carlos Cristo Quintero Noda" userId="83b08402fbedceb2" providerId="LiveId" clId="{F4B60421-6B43-414A-ADB1-034DAF2C1F5C}" dt="2025-04-28T11:02:40.438" v="11" actId="2696"/>
        <pc:sldMkLst>
          <pc:docMk/>
          <pc:sldMk cId="4062893332" sldId="264"/>
        </pc:sldMkLst>
      </pc:sldChg>
      <pc:sldChg chg="del">
        <pc:chgData name="Carlos Cristo Quintero Noda" userId="83b08402fbedceb2" providerId="LiveId" clId="{F4B60421-6B43-414A-ADB1-034DAF2C1F5C}" dt="2025-04-28T11:02:40.436" v="10" actId="2696"/>
        <pc:sldMkLst>
          <pc:docMk/>
          <pc:sldMk cId="3589620186" sldId="265"/>
        </pc:sldMkLst>
      </pc:sldChg>
      <pc:sldChg chg="del">
        <pc:chgData name="Carlos Cristo Quintero Noda" userId="83b08402fbedceb2" providerId="LiveId" clId="{F4B60421-6B43-414A-ADB1-034DAF2C1F5C}" dt="2025-04-28T11:02:40.428" v="7" actId="2696"/>
        <pc:sldMkLst>
          <pc:docMk/>
          <pc:sldMk cId="55619044" sldId="266"/>
        </pc:sldMkLst>
      </pc:sldChg>
      <pc:sldChg chg="del">
        <pc:chgData name="Carlos Cristo Quintero Noda" userId="83b08402fbedceb2" providerId="LiveId" clId="{F4B60421-6B43-414A-ADB1-034DAF2C1F5C}" dt="2025-04-28T11:02:40.442" v="13" actId="2696"/>
        <pc:sldMkLst>
          <pc:docMk/>
          <pc:sldMk cId="1219399035" sldId="267"/>
        </pc:sldMkLst>
      </pc:sldChg>
      <pc:sldChg chg="del">
        <pc:chgData name="Carlos Cristo Quintero Noda" userId="83b08402fbedceb2" providerId="LiveId" clId="{F4B60421-6B43-414A-ADB1-034DAF2C1F5C}" dt="2025-04-28T11:02:40.422" v="4" actId="2696"/>
        <pc:sldMkLst>
          <pc:docMk/>
          <pc:sldMk cId="2584688162" sldId="268"/>
        </pc:sldMkLst>
      </pc:sldChg>
      <pc:sldChg chg="del">
        <pc:chgData name="Carlos Cristo Quintero Noda" userId="83b08402fbedceb2" providerId="LiveId" clId="{F4B60421-6B43-414A-ADB1-034DAF2C1F5C}" dt="2025-04-28T11:02:40.419" v="2" actId="2696"/>
        <pc:sldMkLst>
          <pc:docMk/>
          <pc:sldMk cId="285724247" sldId="269"/>
        </pc:sldMkLst>
      </pc:sldChg>
      <pc:sldChg chg="del">
        <pc:chgData name="Carlos Cristo Quintero Noda" userId="83b08402fbedceb2" providerId="LiveId" clId="{F4B60421-6B43-414A-ADB1-034DAF2C1F5C}" dt="2025-04-28T11:02:40.426" v="6" actId="2696"/>
        <pc:sldMkLst>
          <pc:docMk/>
          <pc:sldMk cId="1171065122" sldId="270"/>
        </pc:sldMkLst>
      </pc:sldChg>
      <pc:sldChg chg="del">
        <pc:chgData name="Carlos Cristo Quintero Noda" userId="83b08402fbedceb2" providerId="LiveId" clId="{F4B60421-6B43-414A-ADB1-034DAF2C1F5C}" dt="2025-04-28T11:02:40.432" v="8" actId="2696"/>
        <pc:sldMkLst>
          <pc:docMk/>
          <pc:sldMk cId="2785586120" sldId="271"/>
        </pc:sldMkLst>
      </pc:sldChg>
      <pc:sldChg chg="addSp modSp mod modAnim">
        <pc:chgData name="Carlos Cristo Quintero Noda" userId="83b08402fbedceb2" providerId="LiveId" clId="{F4B60421-6B43-414A-ADB1-034DAF2C1F5C}" dt="2025-04-28T11:46:04.088" v="104"/>
        <pc:sldMkLst>
          <pc:docMk/>
          <pc:sldMk cId="470812166" sldId="272"/>
        </pc:sldMkLst>
        <pc:spChg chg="add mod">
          <ac:chgData name="Carlos Cristo Quintero Noda" userId="83b08402fbedceb2" providerId="LiveId" clId="{F4B60421-6B43-414A-ADB1-034DAF2C1F5C}" dt="2025-04-28T11:45:20.696" v="96"/>
          <ac:spMkLst>
            <pc:docMk/>
            <pc:sldMk cId="470812166" sldId="272"/>
            <ac:spMk id="5" creationId="{795305E4-0A88-0E01-08CC-AE8175FE4F6F}"/>
          </ac:spMkLst>
        </pc:spChg>
        <pc:spChg chg="add mod">
          <ac:chgData name="Carlos Cristo Quintero Noda" userId="83b08402fbedceb2" providerId="LiveId" clId="{F4B60421-6B43-414A-ADB1-034DAF2C1F5C}" dt="2025-04-28T11:46:04.088" v="104"/>
          <ac:spMkLst>
            <pc:docMk/>
            <pc:sldMk cId="470812166" sldId="272"/>
            <ac:spMk id="6" creationId="{28B6B8D9-DC8E-2798-6AF0-B4CB84754A6D}"/>
          </ac:spMkLst>
        </pc:spChg>
        <pc:picChg chg="add mod">
          <ac:chgData name="Carlos Cristo Quintero Noda" userId="83b08402fbedceb2" providerId="LiveId" clId="{F4B60421-6B43-414A-ADB1-034DAF2C1F5C}" dt="2025-04-28T11:40:07.232" v="90" actId="1076"/>
          <ac:picMkLst>
            <pc:docMk/>
            <pc:sldMk cId="470812166" sldId="272"/>
            <ac:picMk id="3" creationId="{03784C26-9C0D-4B87-B971-0914082B8A10}"/>
          </ac:picMkLst>
        </pc:picChg>
        <pc:picChg chg="add mod">
          <ac:chgData name="Carlos Cristo Quintero Noda" userId="83b08402fbedceb2" providerId="LiveId" clId="{F4B60421-6B43-414A-ADB1-034DAF2C1F5C}" dt="2025-04-28T11:44:41.055" v="92" actId="14100"/>
          <ac:picMkLst>
            <pc:docMk/>
            <pc:sldMk cId="470812166" sldId="272"/>
            <ac:picMk id="4" creationId="{4AFEC764-7E8B-8A8C-92D3-EF1B0D70E489}"/>
          </ac:picMkLst>
        </pc:picChg>
      </pc:sldChg>
      <pc:sldChg chg="addSp delSp modSp mod delAnim modAnim">
        <pc:chgData name="Carlos Cristo Quintero Noda" userId="83b08402fbedceb2" providerId="LiveId" clId="{F4B60421-6B43-414A-ADB1-034DAF2C1F5C}" dt="2025-04-28T13:54:59.991" v="131" actId="1076"/>
        <pc:sldMkLst>
          <pc:docMk/>
          <pc:sldMk cId="349985066" sldId="273"/>
        </pc:sldMkLst>
        <pc:spChg chg="add mod">
          <ac:chgData name="Carlos Cristo Quintero Noda" userId="83b08402fbedceb2" providerId="LiveId" clId="{F4B60421-6B43-414A-ADB1-034DAF2C1F5C}" dt="2025-04-28T11:55:13.297" v="121"/>
          <ac:spMkLst>
            <pc:docMk/>
            <pc:sldMk cId="349985066" sldId="273"/>
            <ac:spMk id="5" creationId="{92877C03-D50F-6404-A157-2BA0192DEE65}"/>
          </ac:spMkLst>
        </pc:spChg>
        <pc:spChg chg="add mod">
          <ac:chgData name="Carlos Cristo Quintero Noda" userId="83b08402fbedceb2" providerId="LiveId" clId="{F4B60421-6B43-414A-ADB1-034DAF2C1F5C}" dt="2025-04-28T13:54:59.991" v="131" actId="1076"/>
          <ac:spMkLst>
            <pc:docMk/>
            <pc:sldMk cId="349985066" sldId="273"/>
            <ac:spMk id="6" creationId="{0C35D3D0-D8BB-2877-F9C7-014C49953C6E}"/>
          </ac:spMkLst>
        </pc:spChg>
        <pc:picChg chg="add del mod">
          <ac:chgData name="Carlos Cristo Quintero Noda" userId="83b08402fbedceb2" providerId="LiveId" clId="{F4B60421-6B43-414A-ADB1-034DAF2C1F5C}" dt="2025-04-28T13:54:51.039" v="129" actId="478"/>
          <ac:picMkLst>
            <pc:docMk/>
            <pc:sldMk cId="349985066" sldId="273"/>
            <ac:picMk id="2" creationId="{B1423A9A-3DE1-7E8B-7695-2165F8E7EFB6}"/>
          </ac:picMkLst>
        </pc:picChg>
        <pc:picChg chg="add mod">
          <ac:chgData name="Carlos Cristo Quintero Noda" userId="83b08402fbedceb2" providerId="LiveId" clId="{F4B60421-6B43-414A-ADB1-034DAF2C1F5C}" dt="2025-04-28T11:54:28.897" v="115" actId="1076"/>
          <ac:picMkLst>
            <pc:docMk/>
            <pc:sldMk cId="349985066" sldId="273"/>
            <ac:picMk id="4" creationId="{5224D1C0-45FC-9EC6-A6B5-BF24B478580E}"/>
          </ac:picMkLst>
        </pc:picChg>
        <pc:picChg chg="add mod">
          <ac:chgData name="Carlos Cristo Quintero Noda" userId="83b08402fbedceb2" providerId="LiveId" clId="{F4B60421-6B43-414A-ADB1-034DAF2C1F5C}" dt="2025-04-28T13:54:57.369" v="130" actId="1076"/>
          <ac:picMkLst>
            <pc:docMk/>
            <pc:sldMk cId="349985066" sldId="273"/>
            <ac:picMk id="7" creationId="{6CFB788B-616D-C835-F373-3A826842C323}"/>
          </ac:picMkLst>
        </pc:picChg>
      </pc:sldChg>
      <pc:sldChg chg="addSp modSp mod modAnim">
        <pc:chgData name="Carlos Cristo Quintero Noda" userId="83b08402fbedceb2" providerId="LiveId" clId="{F4B60421-6B43-414A-ADB1-034DAF2C1F5C}" dt="2025-04-28T14:00:29.003" v="149" actId="20577"/>
        <pc:sldMkLst>
          <pc:docMk/>
          <pc:sldMk cId="1777858" sldId="274"/>
        </pc:sldMkLst>
        <pc:spChg chg="add mod">
          <ac:chgData name="Carlos Cristo Quintero Noda" userId="83b08402fbedceb2" providerId="LiveId" clId="{F4B60421-6B43-414A-ADB1-034DAF2C1F5C}" dt="2025-04-28T13:59:50.776" v="144"/>
          <ac:spMkLst>
            <pc:docMk/>
            <pc:sldMk cId="1777858" sldId="274"/>
            <ac:spMk id="5" creationId="{C6A897FE-68C7-EDEB-745B-B656AF7947EC}"/>
          </ac:spMkLst>
        </pc:spChg>
        <pc:spChg chg="add mod">
          <ac:chgData name="Carlos Cristo Quintero Noda" userId="83b08402fbedceb2" providerId="LiveId" clId="{F4B60421-6B43-414A-ADB1-034DAF2C1F5C}" dt="2025-04-28T14:00:29.003" v="149" actId="20577"/>
          <ac:spMkLst>
            <pc:docMk/>
            <pc:sldMk cId="1777858" sldId="274"/>
            <ac:spMk id="6" creationId="{4286942C-B34A-DEFD-7F63-C1422F8F9710}"/>
          </ac:spMkLst>
        </pc:spChg>
        <pc:picChg chg="add mod">
          <ac:chgData name="Carlos Cristo Quintero Noda" userId="83b08402fbedceb2" providerId="LiveId" clId="{F4B60421-6B43-414A-ADB1-034DAF2C1F5C}" dt="2025-04-28T13:59:06.326" v="137" actId="14100"/>
          <ac:picMkLst>
            <pc:docMk/>
            <pc:sldMk cId="1777858" sldId="274"/>
            <ac:picMk id="2" creationId="{0B2F90DE-1053-FC46-9DEF-CBF45BB36112}"/>
          </ac:picMkLst>
        </pc:picChg>
        <pc:picChg chg="add mod">
          <ac:chgData name="Carlos Cristo Quintero Noda" userId="83b08402fbedceb2" providerId="LiveId" clId="{F4B60421-6B43-414A-ADB1-034DAF2C1F5C}" dt="2025-04-28T13:59:11.387" v="138" actId="14100"/>
          <ac:picMkLst>
            <pc:docMk/>
            <pc:sldMk cId="1777858" sldId="274"/>
            <ac:picMk id="4" creationId="{B7483E15-C24E-65BF-4342-9FDA839A7B28}"/>
          </ac:picMkLst>
        </pc:picChg>
      </pc:sldChg>
      <pc:sldChg chg="del">
        <pc:chgData name="Carlos Cristo Quintero Noda" userId="83b08402fbedceb2" providerId="LiveId" clId="{F4B60421-6B43-414A-ADB1-034DAF2C1F5C}" dt="2025-04-28T11:02:40.441" v="12" actId="2696"/>
        <pc:sldMkLst>
          <pc:docMk/>
          <pc:sldMk cId="632393117" sldId="275"/>
        </pc:sldMkLst>
      </pc:sldChg>
      <pc:sldChg chg="addSp delSp modSp add mod delAnim modAnim">
        <pc:chgData name="Carlos Cristo Quintero Noda" userId="83b08402fbedceb2" providerId="LiveId" clId="{F4B60421-6B43-414A-ADB1-034DAF2C1F5C}" dt="2025-04-28T11:32:32.992" v="87"/>
        <pc:sldMkLst>
          <pc:docMk/>
          <pc:sldMk cId="3576939548" sldId="275"/>
        </pc:sldMkLst>
        <pc:spChg chg="mod">
          <ac:chgData name="Carlos Cristo Quintero Noda" userId="83b08402fbedceb2" providerId="LiveId" clId="{F4B60421-6B43-414A-ADB1-034DAF2C1F5C}" dt="2025-04-28T11:32:32.992" v="87"/>
          <ac:spMkLst>
            <pc:docMk/>
            <pc:sldMk cId="3576939548" sldId="275"/>
            <ac:spMk id="5" creationId="{8F8B7CB9-279A-7087-6045-C769B32DC3D6}"/>
          </ac:spMkLst>
        </pc:spChg>
        <pc:picChg chg="add mod">
          <ac:chgData name="Carlos Cristo Quintero Noda" userId="83b08402fbedceb2" providerId="LiveId" clId="{F4B60421-6B43-414A-ADB1-034DAF2C1F5C}" dt="2025-04-28T11:31:40.071" v="82" actId="14100"/>
          <ac:picMkLst>
            <pc:docMk/>
            <pc:sldMk cId="3576939548" sldId="275"/>
            <ac:picMk id="2" creationId="{891EE910-C29F-3C63-8327-0BA290F5B2C8}"/>
          </ac:picMkLst>
        </pc:picChg>
        <pc:picChg chg="del">
          <ac:chgData name="Carlos Cristo Quintero Noda" userId="83b08402fbedceb2" providerId="LiveId" clId="{F4B60421-6B43-414A-ADB1-034DAF2C1F5C}" dt="2025-04-28T11:31:31.145" v="80" actId="478"/>
          <ac:picMkLst>
            <pc:docMk/>
            <pc:sldMk cId="3576939548" sldId="275"/>
            <ac:picMk id="4" creationId="{4B8068BF-8E04-84AB-FA30-104BF19CE1B9}"/>
          </ac:picMkLst>
        </pc:picChg>
      </pc:sldChg>
      <pc:sldChg chg="addSp modSp new mod modAnim">
        <pc:chgData name="Carlos Cristo Quintero Noda" userId="83b08402fbedceb2" providerId="LiveId" clId="{F4B60421-6B43-414A-ADB1-034DAF2C1F5C}" dt="2025-04-28T14:06:49.626" v="175"/>
        <pc:sldMkLst>
          <pc:docMk/>
          <pc:sldMk cId="2557000239" sldId="276"/>
        </pc:sldMkLst>
        <pc:spChg chg="add mod">
          <ac:chgData name="Carlos Cristo Quintero Noda" userId="83b08402fbedceb2" providerId="LiveId" clId="{F4B60421-6B43-414A-ADB1-034DAF2C1F5C}" dt="2025-04-28T14:04:46.955" v="164"/>
          <ac:spMkLst>
            <pc:docMk/>
            <pc:sldMk cId="2557000239" sldId="276"/>
            <ac:spMk id="3" creationId="{9AB63237-8DC5-F037-4F99-950340CFB5FD}"/>
          </ac:spMkLst>
        </pc:spChg>
        <pc:spChg chg="add mod">
          <ac:chgData name="Carlos Cristo Quintero Noda" userId="83b08402fbedceb2" providerId="LiveId" clId="{F4B60421-6B43-414A-ADB1-034DAF2C1F5C}" dt="2025-04-28T14:06:49.626" v="175"/>
          <ac:spMkLst>
            <pc:docMk/>
            <pc:sldMk cId="2557000239" sldId="276"/>
            <ac:spMk id="6" creationId="{703993E3-9F61-75D0-BC4E-8FAC09A65F87}"/>
          </ac:spMkLst>
        </pc:spChg>
        <pc:picChg chg="add mod">
          <ac:chgData name="Carlos Cristo Quintero Noda" userId="83b08402fbedceb2" providerId="LiveId" clId="{F4B60421-6B43-414A-ADB1-034DAF2C1F5C}" dt="2025-04-28T14:03:48.759" v="156" actId="14100"/>
          <ac:picMkLst>
            <pc:docMk/>
            <pc:sldMk cId="2557000239" sldId="276"/>
            <ac:picMk id="2" creationId="{A8935DF6-A513-828F-9635-AEE8F357FC62}"/>
          </ac:picMkLst>
        </pc:picChg>
        <pc:picChg chg="add mod">
          <ac:chgData name="Carlos Cristo Quintero Noda" userId="83b08402fbedceb2" providerId="LiveId" clId="{F4B60421-6B43-414A-ADB1-034DAF2C1F5C}" dt="2025-04-28T14:06:13.727" v="170" actId="1076"/>
          <ac:picMkLst>
            <pc:docMk/>
            <pc:sldMk cId="2557000239" sldId="276"/>
            <ac:picMk id="5" creationId="{03EAC8B5-B87C-3049-6100-E2D7B5FDAC5D}"/>
          </ac:picMkLst>
        </pc:picChg>
      </pc:sldChg>
      <pc:sldChg chg="addSp modSp add mod modAnim">
        <pc:chgData name="Carlos Cristo Quintero Noda" userId="83b08402fbedceb2" providerId="LiveId" clId="{F4B60421-6B43-414A-ADB1-034DAF2C1F5C}" dt="2025-04-29T09:12:54.051" v="250" actId="14100"/>
        <pc:sldMkLst>
          <pc:docMk/>
          <pc:sldMk cId="3682886743" sldId="277"/>
        </pc:sldMkLst>
        <pc:spChg chg="add mod">
          <ac:chgData name="Carlos Cristo Quintero Noda" userId="83b08402fbedceb2" providerId="LiveId" clId="{F4B60421-6B43-414A-ADB1-034DAF2C1F5C}" dt="2025-04-29T09:12:10.131" v="224" actId="14100"/>
          <ac:spMkLst>
            <pc:docMk/>
            <pc:sldMk cId="3682886743" sldId="277"/>
            <ac:spMk id="3" creationId="{A3EAE545-6431-5DA5-8BDD-E68B211D0162}"/>
          </ac:spMkLst>
        </pc:spChg>
        <pc:spChg chg="add mod">
          <ac:chgData name="Carlos Cristo Quintero Noda" userId="83b08402fbedceb2" providerId="LiveId" clId="{F4B60421-6B43-414A-ADB1-034DAF2C1F5C}" dt="2025-04-29T09:12:36.418" v="245" actId="20577"/>
          <ac:spMkLst>
            <pc:docMk/>
            <pc:sldMk cId="3682886743" sldId="277"/>
            <ac:spMk id="8" creationId="{A3E150E4-E794-7BCE-033F-CB7D123CF2D7}"/>
          </ac:spMkLst>
        </pc:spChg>
        <pc:spChg chg="add mod">
          <ac:chgData name="Carlos Cristo Quintero Noda" userId="83b08402fbedceb2" providerId="LiveId" clId="{F4B60421-6B43-414A-ADB1-034DAF2C1F5C}" dt="2025-04-29T09:12:47.159" v="249" actId="20577"/>
          <ac:spMkLst>
            <pc:docMk/>
            <pc:sldMk cId="3682886743" sldId="277"/>
            <ac:spMk id="9" creationId="{A956E672-4D27-C702-5C32-4C9DF741ED6C}"/>
          </ac:spMkLst>
        </pc:spChg>
        <pc:picChg chg="add mod">
          <ac:chgData name="Carlos Cristo Quintero Noda" userId="83b08402fbedceb2" providerId="LiveId" clId="{F4B60421-6B43-414A-ADB1-034DAF2C1F5C}" dt="2025-04-29T09:12:02.128" v="222" actId="14100"/>
          <ac:picMkLst>
            <pc:docMk/>
            <pc:sldMk cId="3682886743" sldId="277"/>
            <ac:picMk id="2" creationId="{E941D05E-1395-1734-F8E4-A6AF754A1D22}"/>
          </ac:picMkLst>
        </pc:picChg>
        <pc:picChg chg="add mod">
          <ac:chgData name="Carlos Cristo Quintero Noda" userId="83b08402fbedceb2" providerId="LiveId" clId="{F4B60421-6B43-414A-ADB1-034DAF2C1F5C}" dt="2025-04-29T09:12:13.393" v="225" actId="14100"/>
          <ac:picMkLst>
            <pc:docMk/>
            <pc:sldMk cId="3682886743" sldId="277"/>
            <ac:picMk id="5" creationId="{EED5053E-FB0A-0D70-9A45-D9E25E660C09}"/>
          </ac:picMkLst>
        </pc:picChg>
        <pc:picChg chg="add mod">
          <ac:chgData name="Carlos Cristo Quintero Noda" userId="83b08402fbedceb2" providerId="LiveId" clId="{F4B60421-6B43-414A-ADB1-034DAF2C1F5C}" dt="2025-04-29T09:12:54.051" v="250" actId="14100"/>
          <ac:picMkLst>
            <pc:docMk/>
            <pc:sldMk cId="3682886743" sldId="277"/>
            <ac:picMk id="7" creationId="{7AD6E3FE-FA34-A462-D16C-BBE19274EEBC}"/>
          </ac:picMkLst>
        </pc:picChg>
      </pc:sldChg>
      <pc:sldChg chg="addSp modSp add mod modAnim">
        <pc:chgData name="Carlos Cristo Quintero Noda" userId="83b08402fbedceb2" providerId="LiveId" clId="{F4B60421-6B43-414A-ADB1-034DAF2C1F5C}" dt="2025-04-29T09:28:24.679" v="292" actId="1076"/>
        <pc:sldMkLst>
          <pc:docMk/>
          <pc:sldMk cId="2586386568" sldId="278"/>
        </pc:sldMkLst>
        <pc:spChg chg="add mod">
          <ac:chgData name="Carlos Cristo Quintero Noda" userId="83b08402fbedceb2" providerId="LiveId" clId="{F4B60421-6B43-414A-ADB1-034DAF2C1F5C}" dt="2025-04-29T09:28:13.763" v="290" actId="14100"/>
          <ac:spMkLst>
            <pc:docMk/>
            <pc:sldMk cId="2586386568" sldId="278"/>
            <ac:spMk id="3" creationId="{21A5DB1F-F6EA-EAD1-4D04-2605890F5B44}"/>
          </ac:spMkLst>
        </pc:spChg>
        <pc:spChg chg="add mod">
          <ac:chgData name="Carlos Cristo Quintero Noda" userId="83b08402fbedceb2" providerId="LiveId" clId="{F4B60421-6B43-414A-ADB1-034DAF2C1F5C}" dt="2025-04-29T09:28:11.394" v="289" actId="14100"/>
          <ac:spMkLst>
            <pc:docMk/>
            <pc:sldMk cId="2586386568" sldId="278"/>
            <ac:spMk id="5" creationId="{9BA9D86E-9D87-632C-5CFA-75931F8B901B}"/>
          </ac:spMkLst>
        </pc:spChg>
        <pc:spChg chg="add mod">
          <ac:chgData name="Carlos Cristo Quintero Noda" userId="83b08402fbedceb2" providerId="LiveId" clId="{F4B60421-6B43-414A-ADB1-034DAF2C1F5C}" dt="2025-04-29T09:28:24.679" v="292" actId="1076"/>
          <ac:spMkLst>
            <pc:docMk/>
            <pc:sldMk cId="2586386568" sldId="278"/>
            <ac:spMk id="8" creationId="{28BE7175-3A42-B93C-7EF5-71AEAD1247EF}"/>
          </ac:spMkLst>
        </pc:spChg>
        <pc:picChg chg="add mod">
          <ac:chgData name="Carlos Cristo Quintero Noda" userId="83b08402fbedceb2" providerId="LiveId" clId="{F4B60421-6B43-414A-ADB1-034DAF2C1F5C}" dt="2025-04-29T09:27:53.453" v="283" actId="1076"/>
          <ac:picMkLst>
            <pc:docMk/>
            <pc:sldMk cId="2586386568" sldId="278"/>
            <ac:picMk id="2" creationId="{5C34D89C-93AF-A4B6-3165-5DC832E16624}"/>
          </ac:picMkLst>
        </pc:picChg>
        <pc:picChg chg="add mod">
          <ac:chgData name="Carlos Cristo Quintero Noda" userId="83b08402fbedceb2" providerId="LiveId" clId="{F4B60421-6B43-414A-ADB1-034DAF2C1F5C}" dt="2025-04-29T09:27:50.120" v="282" actId="14100"/>
          <ac:picMkLst>
            <pc:docMk/>
            <pc:sldMk cId="2586386568" sldId="278"/>
            <ac:picMk id="4" creationId="{0AC59116-E69D-DFF3-59B1-1652C31B1470}"/>
          </ac:picMkLst>
        </pc:picChg>
        <pc:picChg chg="add mod">
          <ac:chgData name="Carlos Cristo Quintero Noda" userId="83b08402fbedceb2" providerId="LiveId" clId="{F4B60421-6B43-414A-ADB1-034DAF2C1F5C}" dt="2025-04-29T09:28:00.037" v="286" actId="14100"/>
          <ac:picMkLst>
            <pc:docMk/>
            <pc:sldMk cId="2586386568" sldId="278"/>
            <ac:picMk id="7" creationId="{6ABBB1AF-39B5-9471-5217-2148AB9D3A9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0BC0-D313-34D7-E462-0BF3DC5FED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4CDC3-6BDD-B60A-359D-AF9B923B2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F5A43-50C2-E2CF-D92A-3C9840BA8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741FB-41E1-4E41-3B07-59B6B06C5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FFE71-8F3C-C447-9A22-B9AD922AB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9563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61FB1-34F0-919E-C452-D477D85B4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CE4CE7-C70E-C581-8A56-4DD886654B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C75AC-806F-4CE9-68CE-2BB47CE96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C52F5-3DA3-E42B-35AD-59B037D2E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935BA-EA36-12AE-A410-C169D79CD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87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20FA5B-3E6E-2A99-F98B-BA6AF25E32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3FFE1-256C-3A80-EC75-62C528166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EC5E6-D79D-E5A4-0FE4-65D634F3E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C854F-1DC8-C788-B719-EF2A7CCBC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CB1A9-B397-A061-B0AF-69C002E7F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8368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61E-F96E-4C53-A869-A4F80ED3F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CD570-5ECA-1DEF-B875-05EA51D9A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7046C-2A9D-9053-B063-5FE7A7AD4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4C217-6904-E0B1-ECFC-EEC2FD387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EB27-78B4-5920-FEBE-C16154242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748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E8393-6E75-4135-EBB4-C3D47CB8F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E317A-F605-251F-D6DD-0B53D8094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71548-DE60-0414-92EC-249373FAA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C013F-15F1-8B3E-C261-70C8F4304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D873C-5BC0-AC33-5748-BDEFDEFE1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886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46B79-E099-7517-30CB-21AD1E033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6C85D-D4F7-5E74-EDCD-04EF61B9A9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319148-A2CC-EBFB-7F80-1AAD9F5697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AF58E-15B5-666A-F7E1-3B81633C6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099CAF-00F0-3F7B-F662-729DCC709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5E4D3-C591-2657-04B4-982C8D17C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318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5EF6-FB3B-9E55-0386-E636451D3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E99806-2BC6-99BA-0064-D81C0A719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1B0E1-F13A-B952-8B4A-AC9AA7A1F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44135D-0802-5FC5-7BFE-40E4F1671B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E181FA-74AC-4DAF-5991-AA63C238D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15AB3E-6799-8FD7-2DD2-0B69D7C40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9CA78-0049-AD09-ACB3-5EF5BF7E4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330CD7-3A4A-77E5-212D-9D09BB9E0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441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9314A-171B-1331-1A42-5D4694A19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CDB683-327E-0EF7-B664-814BAF8E0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C85801-E0B5-1B09-8914-1BA47808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0E8D49-57E2-EF28-AAD8-B30AF0264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5018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3DADA8-0396-4AA0-A46B-16637546A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016D68-EDCD-A380-FA38-03ED975F8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6BFB53-B634-260E-4F71-903486182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499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360DC-3646-1155-C4DF-021A35884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7F07B-C31F-B9AA-E66D-3D03375CC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ED9F60-E8E9-1D82-1900-9EA9C2CDEE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91EC3-3D76-912C-CDF3-2C6D2068A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7F12B-B3FB-BCCF-3F61-841DE8585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302CBD-B676-BC21-1D56-41157D2D0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660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F25BB-1F31-6CA6-CC52-15043ED3F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6FD9C4-0001-67EE-EA81-B66008D10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E28C9D-7061-C359-C7FA-530C84A02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493161-FEEA-365A-E2BE-99252DE33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F78B5-69CE-783D-17A1-F85BD89BC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E5C4E0-15CA-E349-552F-6F7799327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0287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73742C-3BF3-BCC1-18B8-E8A5667B2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E14F3-47CC-1062-1389-A71276420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56ED6-E533-5D6F-D617-C21E4C6048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8F41DD-CAF8-5C42-AE7F-C805572B531E}" type="datetimeFigureOut">
              <a:rPr lang="en-GB" smtClean="0"/>
              <a:t>29/04/2025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4F2BD-8207-8258-A31D-D6669C86C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24327-4E05-F012-FDF1-C2C3CEB29A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560C88-1C2A-D844-9417-BD3E138AC0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012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9.mp4"/><Relationship Id="rId7" Type="http://schemas.openxmlformats.org/officeDocument/2006/relationships/image" Target="../media/image15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9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E2AF0-4617-D21E-C04E-21086FABB5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Quicklook</a:t>
            </a:r>
            <a:r>
              <a:rPr lang="en-GB" dirty="0"/>
              <a:t> observations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E657F0-6832-3D2F-65E6-57C445F161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Highlighted runs</a:t>
            </a:r>
          </a:p>
        </p:txBody>
      </p:sp>
    </p:spTree>
    <p:extLst>
      <p:ext uri="{BB962C8B-B14F-4D97-AF65-F5344CB8AC3E}">
        <p14:creationId xmlns:p14="http://schemas.microsoft.com/office/powerpoint/2010/main" val="3550990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6285E8-0FB1-09BE-792D-D7B9504F74BD}"/>
              </a:ext>
            </a:extLst>
          </p:cNvPr>
          <p:cNvSpPr txBox="1"/>
          <p:nvPr/>
        </p:nvSpPr>
        <p:spPr>
          <a:xfrm>
            <a:off x="0" y="6273225"/>
            <a:ext cx="61005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AR14072. Solar coordinates; X=-296, Y=-258.</a:t>
            </a:r>
          </a:p>
          <a:p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=3,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=2,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operations=50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6D67C9-F5C4-B18D-EE02-D5CAA425BE65}"/>
              </a:ext>
            </a:extLst>
          </p:cNvPr>
          <p:cNvSpPr txBox="1"/>
          <p:nvPr/>
        </p:nvSpPr>
        <p:spPr>
          <a:xfrm>
            <a:off x="7788234" y="0"/>
            <a:ext cx="470460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Slit-jaw images</a:t>
            </a:r>
          </a:p>
        </p:txBody>
      </p:sp>
      <p:pic>
        <p:nvPicPr>
          <p:cNvPr id="4" name="Cont000">
            <a:hlinkClick r:id="" action="ppaction://media"/>
            <a:extLst>
              <a:ext uri="{FF2B5EF4-FFF2-40B4-BE49-F238E27FC236}">
                <a16:creationId xmlns:a16="http://schemas.microsoft.com/office/drawing/2014/main" id="{0E3BC4F9-E26D-39E8-B888-58B8AE72AE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15050"/>
            <a:ext cx="6740421" cy="62219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A45FC4-818F-854A-A361-F48B7A9B6240}"/>
              </a:ext>
            </a:extLst>
          </p:cNvPr>
          <p:cNvSpPr txBox="1"/>
          <p:nvPr/>
        </p:nvSpPr>
        <p:spPr>
          <a:xfrm>
            <a:off x="7932717" y="1923803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Carlos</a:t>
            </a:r>
          </a:p>
        </p:txBody>
      </p:sp>
    </p:spTree>
    <p:extLst>
      <p:ext uri="{BB962C8B-B14F-4D97-AF65-F5344CB8AC3E}">
        <p14:creationId xmlns:p14="http://schemas.microsoft.com/office/powerpoint/2010/main" val="151353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D0A051-D7A0-1CC0-5286-CF19D4030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8B7CB9-279A-7087-6045-C769B32DC3D6}"/>
              </a:ext>
            </a:extLst>
          </p:cNvPr>
          <p:cNvSpPr txBox="1"/>
          <p:nvPr/>
        </p:nvSpPr>
        <p:spPr>
          <a:xfrm>
            <a:off x="-1" y="6273225"/>
            <a:ext cx="72558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AR14069. Solar coordinates; X=+368, Y=-46. Pore in between sunspot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=3,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=2,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operations=50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4E84A3-32ED-E12C-3163-08AA011568F0}"/>
              </a:ext>
            </a:extLst>
          </p:cNvPr>
          <p:cNvSpPr txBox="1"/>
          <p:nvPr/>
        </p:nvSpPr>
        <p:spPr>
          <a:xfrm>
            <a:off x="7788234" y="0"/>
            <a:ext cx="470460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Slit-jaw images</a:t>
            </a:r>
          </a:p>
        </p:txBody>
      </p:sp>
      <p:pic>
        <p:nvPicPr>
          <p:cNvPr id="2" name="Cont000">
            <a:hlinkClick r:id="" action="ppaction://media"/>
            <a:extLst>
              <a:ext uri="{FF2B5EF4-FFF2-40B4-BE49-F238E27FC236}">
                <a16:creationId xmlns:a16="http://schemas.microsoft.com/office/drawing/2014/main" id="{891EE910-C29F-3C63-8327-0BA290F5B2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3175"/>
            <a:ext cx="6728546" cy="621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93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2A0B3-C9D6-2D81-4B02-8BE9A6BA2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784C26-9C0D-4B87-B971-0914082B8A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6987" y="0"/>
            <a:ext cx="5555013" cy="3333008"/>
          </a:xfrm>
          <a:prstGeom prst="rect">
            <a:avLst/>
          </a:prstGeom>
        </p:spPr>
      </p:pic>
      <p:pic>
        <p:nvPicPr>
          <p:cNvPr id="4" name="Cont003">
            <a:hlinkClick r:id="" action="ppaction://media"/>
            <a:extLst>
              <a:ext uri="{FF2B5EF4-FFF2-40B4-BE49-F238E27FC236}">
                <a16:creationId xmlns:a16="http://schemas.microsoft.com/office/drawing/2014/main" id="{4AFEC764-7E8B-8A8C-92D3-EF1B0D70E4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4763"/>
            <a:ext cx="6549463" cy="54578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5305E4-0A88-0E01-08CC-AE8175FE4F6F}"/>
              </a:ext>
            </a:extLst>
          </p:cNvPr>
          <p:cNvSpPr txBox="1"/>
          <p:nvPr/>
        </p:nvSpPr>
        <p:spPr>
          <a:xfrm>
            <a:off x="-1" y="6273225"/>
            <a:ext cx="72558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AR14073. Solar coordinates; X=-577, Y=288.</a:t>
            </a:r>
          </a:p>
          <a:p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=2,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=2,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operations=30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B6B8D9-DC8E-2798-6AF0-B4CB84754A6D}"/>
              </a:ext>
            </a:extLst>
          </p:cNvPr>
          <p:cNvSpPr txBox="1"/>
          <p:nvPr/>
        </p:nvSpPr>
        <p:spPr>
          <a:xfrm>
            <a:off x="6552638" y="3524993"/>
            <a:ext cx="5636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AR14073. Solar coordinates; X=-577, Y=288. Context map</a:t>
            </a:r>
          </a:p>
          <a:p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=4,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=5,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BFF26E-AACE-015C-71EA-B5A1B03EAC1C}"/>
              </a:ext>
            </a:extLst>
          </p:cNvPr>
          <p:cNvSpPr txBox="1"/>
          <p:nvPr/>
        </p:nvSpPr>
        <p:spPr>
          <a:xfrm>
            <a:off x="7968343" y="4806776"/>
            <a:ext cx="785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Harsh</a:t>
            </a:r>
          </a:p>
        </p:txBody>
      </p:sp>
    </p:spTree>
    <p:extLst>
      <p:ext uri="{BB962C8B-B14F-4D97-AF65-F5344CB8AC3E}">
        <p14:creationId xmlns:p14="http://schemas.microsoft.com/office/powerpoint/2010/main" val="470812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D4540A-893C-8C93-F996-890C179F7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24D1C0-45FC-9EC6-A6B5-BF24B4785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4321" y="0"/>
            <a:ext cx="5477679" cy="43821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877C03-D50F-6404-A157-2BA0192DEE65}"/>
              </a:ext>
            </a:extLst>
          </p:cNvPr>
          <p:cNvSpPr txBox="1"/>
          <p:nvPr/>
        </p:nvSpPr>
        <p:spPr>
          <a:xfrm>
            <a:off x="1363121" y="32715"/>
            <a:ext cx="5636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AR14070. Solar coordinates; X=-577, Y=288. Context map</a:t>
            </a:r>
          </a:p>
          <a:p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=8,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=6,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35D3D0-D8BB-2877-F9C7-014C49953C6E}"/>
              </a:ext>
            </a:extLst>
          </p:cNvPr>
          <p:cNvSpPr txBox="1"/>
          <p:nvPr/>
        </p:nvSpPr>
        <p:spPr>
          <a:xfrm>
            <a:off x="73603" y="3607363"/>
            <a:ext cx="72558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AR14070. Solar coordinates; X=-577, Y=288. Umbra flashes</a:t>
            </a:r>
          </a:p>
          <a:p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=2,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operations=100</a:t>
            </a:r>
          </a:p>
        </p:txBody>
      </p:sp>
      <p:pic>
        <p:nvPicPr>
          <p:cNvPr id="7" name="Cont007">
            <a:hlinkClick r:id="" action="ppaction://media"/>
            <a:extLst>
              <a:ext uri="{FF2B5EF4-FFF2-40B4-BE49-F238E27FC236}">
                <a16:creationId xmlns:a16="http://schemas.microsoft.com/office/drawing/2014/main" id="{6CFB788B-616D-C835-F373-3A826842C3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603" y="4192138"/>
            <a:ext cx="7899441" cy="263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8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14472-2BAF-81C1-B657-E4A029B69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009">
            <a:hlinkClick r:id="" action="ppaction://media"/>
            <a:extLst>
              <a:ext uri="{FF2B5EF4-FFF2-40B4-BE49-F238E27FC236}">
                <a16:creationId xmlns:a16="http://schemas.microsoft.com/office/drawing/2014/main" id="{0B2F90DE-1053-FC46-9DEF-CBF45BB361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134592"/>
            <a:ext cx="8170223" cy="27234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483E15-C24E-65BF-4342-9FDA839A7B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0223" y="0"/>
            <a:ext cx="4085112" cy="46686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A897FE-68C7-EDEB-745B-B656AF7947EC}"/>
              </a:ext>
            </a:extLst>
          </p:cNvPr>
          <p:cNvSpPr txBox="1"/>
          <p:nvPr/>
        </p:nvSpPr>
        <p:spPr>
          <a:xfrm>
            <a:off x="2740659" y="103967"/>
            <a:ext cx="5636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AR14064. Solar coordinates; X=577, Y=285. Context map</a:t>
            </a:r>
          </a:p>
          <a:p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=8,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=4,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86942C-B34A-DEFD-7F63-C1422F8F9710}"/>
              </a:ext>
            </a:extLst>
          </p:cNvPr>
          <p:cNvSpPr txBox="1"/>
          <p:nvPr/>
        </p:nvSpPr>
        <p:spPr>
          <a:xfrm>
            <a:off x="0" y="3549817"/>
            <a:ext cx="72558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AR14064. Solar coordinates; X=577, Y=285. Ca II emission</a:t>
            </a:r>
          </a:p>
          <a:p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=2,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operations=100</a:t>
            </a:r>
          </a:p>
        </p:txBody>
      </p:sp>
    </p:spTree>
    <p:extLst>
      <p:ext uri="{BB962C8B-B14F-4D97-AF65-F5344CB8AC3E}">
        <p14:creationId xmlns:p14="http://schemas.microsoft.com/office/powerpoint/2010/main" val="1777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012">
            <a:hlinkClick r:id="" action="ppaction://media"/>
            <a:extLst>
              <a:ext uri="{FF2B5EF4-FFF2-40B4-BE49-F238E27FC236}">
                <a16:creationId xmlns:a16="http://schemas.microsoft.com/office/drawing/2014/main" id="{A8935DF6-A513-828F-9635-AEE8F357FC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719448"/>
            <a:ext cx="6207827" cy="41385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B63237-8DC5-F037-4F99-950340CFB5FD}"/>
              </a:ext>
            </a:extLst>
          </p:cNvPr>
          <p:cNvSpPr txBox="1"/>
          <p:nvPr/>
        </p:nvSpPr>
        <p:spPr>
          <a:xfrm>
            <a:off x="1" y="2134673"/>
            <a:ext cx="62078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AR14073. Solar coordinates; X=-517, Y=317 Ca II emission</a:t>
            </a:r>
          </a:p>
          <a:p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=3,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=3,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operations=30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EAC8B5-B87C-3049-6100-E2D7B5FDAC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8925" y="4494"/>
            <a:ext cx="5803074" cy="38687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3993E3-9F61-75D0-BC4E-8FAC09A65F87}"/>
              </a:ext>
            </a:extLst>
          </p:cNvPr>
          <p:cNvSpPr txBox="1"/>
          <p:nvPr/>
        </p:nvSpPr>
        <p:spPr>
          <a:xfrm>
            <a:off x="1042488" y="0"/>
            <a:ext cx="56361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AR14073. Solar coordinates; X=-517, Y=317. Context map</a:t>
            </a:r>
          </a:p>
          <a:p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=6,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600" dirty="0">
                <a:latin typeface="Yu Mincho" panose="02020400000000000000" pitchFamily="18" charset="-128"/>
                <a:ea typeface="Yu Mincho" panose="02020400000000000000" pitchFamily="18" charset="-128"/>
              </a:rPr>
              <a:t>=6, </a:t>
            </a:r>
            <a:r>
              <a:rPr lang="en-GB" sz="16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60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operations=1</a:t>
            </a:r>
            <a:endParaRPr lang="en-GB" sz="1600" dirty="0">
              <a:latin typeface="Yu Mincho" panose="02020400000000000000" pitchFamily="18" charset="-128"/>
              <a:ea typeface="Yu Mincho" panose="02020400000000000000" pitchFamily="18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121C7F-44DF-B8FE-98AB-FF9328AF3C49}"/>
              </a:ext>
            </a:extLst>
          </p:cNvPr>
          <p:cNvSpPr txBox="1"/>
          <p:nvPr/>
        </p:nvSpPr>
        <p:spPr>
          <a:xfrm>
            <a:off x="7968343" y="4806776"/>
            <a:ext cx="984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Fabiana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7000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6746E-5305-A5FB-C0CB-7711EF0D0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001">
            <a:hlinkClick r:id="" action="ppaction://media"/>
            <a:extLst>
              <a:ext uri="{FF2B5EF4-FFF2-40B4-BE49-F238E27FC236}">
                <a16:creationId xmlns:a16="http://schemas.microsoft.com/office/drawing/2014/main" id="{E941D05E-1395-1734-F8E4-A6AF754A1D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35" y="3351619"/>
            <a:ext cx="5259574" cy="35063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EAE545-6431-5DA5-8BDD-E68B211D0162}"/>
              </a:ext>
            </a:extLst>
          </p:cNvPr>
          <p:cNvSpPr txBox="1"/>
          <p:nvPr/>
        </p:nvSpPr>
        <p:spPr>
          <a:xfrm>
            <a:off x="0" y="2398425"/>
            <a:ext cx="508263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AR14070. Solar coordinates; X=-345, Y=-163.  opposite polarity LB</a:t>
            </a:r>
          </a:p>
          <a:p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=3,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=4,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operations=25 (aborted at 20)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D5053E-FB0A-0D70-9A45-D9E25E660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5409" y="0"/>
            <a:ext cx="4189524" cy="33516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D6E3FE-FA34-A462-D16C-BBE19274EE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5479" y="3429000"/>
            <a:ext cx="4240686" cy="33925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E150E4-E794-7BCE-033F-CB7D123CF2D7}"/>
              </a:ext>
            </a:extLst>
          </p:cNvPr>
          <p:cNvSpPr txBox="1"/>
          <p:nvPr/>
        </p:nvSpPr>
        <p:spPr>
          <a:xfrm>
            <a:off x="9832769" y="403761"/>
            <a:ext cx="13452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Yu Mincho" panose="02020400000000000000" pitchFamily="18" charset="-128"/>
                <a:ea typeface="Yu Mincho" panose="02020400000000000000" pitchFamily="18" charset="-128"/>
              </a:rPr>
              <a:t>Context map 005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56E672-4D27-C702-5C32-4C9DF741ED6C}"/>
              </a:ext>
            </a:extLst>
          </p:cNvPr>
          <p:cNvSpPr txBox="1"/>
          <p:nvPr/>
        </p:nvSpPr>
        <p:spPr>
          <a:xfrm>
            <a:off x="6590239" y="6398821"/>
            <a:ext cx="13452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Yu Mincho" panose="02020400000000000000" pitchFamily="18" charset="-128"/>
                <a:ea typeface="Yu Mincho" panose="02020400000000000000" pitchFamily="18" charset="-128"/>
              </a:rPr>
              <a:t>Context map 006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01148-A0A3-6BB8-949A-F9755903B7FB}"/>
              </a:ext>
            </a:extLst>
          </p:cNvPr>
          <p:cNvSpPr txBox="1"/>
          <p:nvPr/>
        </p:nvSpPr>
        <p:spPr>
          <a:xfrm>
            <a:off x="1883566" y="807522"/>
            <a:ext cx="702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Annu</a:t>
            </a:r>
          </a:p>
        </p:txBody>
      </p:sp>
    </p:spTree>
    <p:extLst>
      <p:ext uri="{BB962C8B-B14F-4D97-AF65-F5344CB8AC3E}">
        <p14:creationId xmlns:p14="http://schemas.microsoft.com/office/powerpoint/2010/main" val="368288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D0633-E0B9-FCF1-FF86-548B73BB9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002">
            <a:hlinkClick r:id="" action="ppaction://media"/>
            <a:extLst>
              <a:ext uri="{FF2B5EF4-FFF2-40B4-BE49-F238E27FC236}">
                <a16:creationId xmlns:a16="http://schemas.microsoft.com/office/drawing/2014/main" id="{5C34D89C-93AF-A4B6-3165-5DC832E166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806481"/>
            <a:ext cx="8295331" cy="23038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A5DB1F-F6EA-EAD1-4D04-2605890F5B44}"/>
              </a:ext>
            </a:extLst>
          </p:cNvPr>
          <p:cNvSpPr txBox="1"/>
          <p:nvPr/>
        </p:nvSpPr>
        <p:spPr>
          <a:xfrm>
            <a:off x="2" y="8906"/>
            <a:ext cx="82953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AR14070. Solar coordinates; X=+32, Y=-111. Umbra-penumbra boundary, umbral flashes</a:t>
            </a:r>
          </a:p>
          <a:p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=1,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=2,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operations=100</a:t>
            </a:r>
          </a:p>
        </p:txBody>
      </p:sp>
      <p:pic>
        <p:nvPicPr>
          <p:cNvPr id="4" name="Cont003">
            <a:hlinkClick r:id="" action="ppaction://media"/>
            <a:extLst>
              <a:ext uri="{FF2B5EF4-FFF2-40B4-BE49-F238E27FC236}">
                <a16:creationId xmlns:a16="http://schemas.microsoft.com/office/drawing/2014/main" id="{0AC59116-E69D-DFF3-59B1-1652C31B147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" y="4262328"/>
            <a:ext cx="8122722" cy="22559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A9D86E-9D87-632C-5CFA-75931F8B901B}"/>
              </a:ext>
            </a:extLst>
          </p:cNvPr>
          <p:cNvSpPr txBox="1"/>
          <p:nvPr/>
        </p:nvSpPr>
        <p:spPr>
          <a:xfrm>
            <a:off x="2" y="3677552"/>
            <a:ext cx="81530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SCAN. AR14070. Solar coordinates; X=+32, Y=-111. Umbra-penumbra boundary, umbral flashes</a:t>
            </a:r>
          </a:p>
          <a:p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acc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=10,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steps_v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=1,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steps_h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=2, </a:t>
            </a:r>
            <a:r>
              <a:rPr lang="en-GB" sz="1400" dirty="0" err="1">
                <a:latin typeface="Yu Mincho" panose="02020400000000000000" pitchFamily="18" charset="-128"/>
                <a:ea typeface="Yu Mincho" panose="02020400000000000000" pitchFamily="18" charset="-128"/>
              </a:rPr>
              <a:t>t_int</a:t>
            </a:r>
            <a:r>
              <a:rPr lang="en-GB" sz="1400" dirty="0">
                <a:latin typeface="Yu Mincho" panose="02020400000000000000" pitchFamily="18" charset="-128"/>
                <a:ea typeface="Yu Mincho" panose="02020400000000000000" pitchFamily="18" charset="-128"/>
              </a:rPr>
              <a:t>=70ms, operations=100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BBB1AF-39B5-9471-5217-2148AB9D3A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53077" y="1781298"/>
            <a:ext cx="4082145" cy="32657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BE7175-3A42-B93C-7EF5-71AEAD1247EF}"/>
              </a:ext>
            </a:extLst>
          </p:cNvPr>
          <p:cNvSpPr txBox="1"/>
          <p:nvPr/>
        </p:nvSpPr>
        <p:spPr>
          <a:xfrm>
            <a:off x="9521529" y="1504299"/>
            <a:ext cx="13452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Yu Mincho" panose="02020400000000000000" pitchFamily="18" charset="-128"/>
                <a:ea typeface="Yu Mincho" panose="02020400000000000000" pitchFamily="18" charset="-128"/>
              </a:rPr>
              <a:t>Context map 004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0C7A04-62D5-3FE9-E342-5784C0F61D66}"/>
              </a:ext>
            </a:extLst>
          </p:cNvPr>
          <p:cNvSpPr txBox="1"/>
          <p:nvPr/>
        </p:nvSpPr>
        <p:spPr>
          <a:xfrm>
            <a:off x="8977746" y="347460"/>
            <a:ext cx="81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>
                <a:solidFill>
                  <a:srgbClr val="FF0000"/>
                </a:solidFill>
              </a:rPr>
              <a:t>Jayant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386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4528</TotalTime>
  <Words>583</Words>
  <Application>Microsoft Macintosh PowerPoint</Application>
  <PresentationFormat>Widescreen</PresentationFormat>
  <Paragraphs>37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Yu Mincho</vt:lpstr>
      <vt:lpstr>Aptos</vt:lpstr>
      <vt:lpstr>Aptos Display</vt:lpstr>
      <vt:lpstr>Arial</vt:lpstr>
      <vt:lpstr>Office Theme</vt:lpstr>
      <vt:lpstr>Quicklook observations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Cristo Quintero Noda</dc:creator>
  <cp:lastModifiedBy>Carlos Cristo Quintero Noda</cp:lastModifiedBy>
  <cp:revision>5</cp:revision>
  <dcterms:created xsi:type="dcterms:W3CDTF">2025-04-22T11:38:47Z</dcterms:created>
  <dcterms:modified xsi:type="dcterms:W3CDTF">2025-05-02T11:19:46Z</dcterms:modified>
</cp:coreProperties>
</file>

<file path=docProps/thumbnail.jpeg>
</file>